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  <p:sldMasterId id="2147483808" r:id="rId2"/>
  </p:sldMasterIdLst>
  <p:notesMasterIdLst>
    <p:notesMasterId r:id="rId19"/>
  </p:notesMasterIdLst>
  <p:sldIdLst>
    <p:sldId id="325" r:id="rId3"/>
    <p:sldId id="335" r:id="rId4"/>
    <p:sldId id="351" r:id="rId5"/>
    <p:sldId id="347" r:id="rId6"/>
    <p:sldId id="349" r:id="rId7"/>
    <p:sldId id="350" r:id="rId8"/>
    <p:sldId id="358" r:id="rId9"/>
    <p:sldId id="360" r:id="rId10"/>
    <p:sldId id="348" r:id="rId11"/>
    <p:sldId id="361" r:id="rId12"/>
    <p:sldId id="352" r:id="rId13"/>
    <p:sldId id="353" r:id="rId14"/>
    <p:sldId id="354" r:id="rId15"/>
    <p:sldId id="356" r:id="rId16"/>
    <p:sldId id="355" r:id="rId17"/>
    <p:sldId id="313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498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345FDC-318A-4667-B2ED-A6ED62A2D37D}" type="datetimeFigureOut">
              <a:rPr lang="ru-RU" smtClean="0"/>
              <a:pPr/>
              <a:t>18.10.2021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52BAF1-67CF-439E-A1BE-FF01589C7C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62334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G:\Presentations\Shablons\FirstSeptember\FirstSeptemberMai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44" y="3929067"/>
            <a:ext cx="5715040" cy="114300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5643578"/>
            <a:ext cx="4643470" cy="78104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B86237B8-CB5C-4BB4-BCC3-25D75C677A88}" type="datetimeFigureOut">
              <a:rPr lang="ru-RU"/>
              <a:pPr>
                <a:defRPr/>
              </a:pPr>
              <a:t>18.10.2021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0D4EE535-F32C-48E2-A1C9-80907B0A8C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B480D437-B079-44B8-BF5E-00D2857A00DA}" type="datetimeFigureOut">
              <a:rPr lang="ru-RU"/>
              <a:pPr>
                <a:defRPr/>
              </a:pPr>
              <a:t>18.10.2021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00F58E0E-F59E-4F1C-976B-2D6A8E6EEF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G:\Presentations\Shablons\DayOfKnowledge\DayOfKnowledgeMai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3500438"/>
            <a:ext cx="4214842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34" y="5000636"/>
            <a:ext cx="4143404" cy="7143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C5F17D-F554-4D4D-B714-D30B9BFA27A3}" type="datetimeFigureOut">
              <a:rPr lang="ru-RU"/>
              <a:pPr>
                <a:defRPr/>
              </a:pPr>
              <a:t>18.10.2021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28D31C-50F5-46F0-9BFC-D29548CC7F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F19713-27C9-4E92-A494-05DA9FE2894E}" type="datetimeFigureOut">
              <a:rPr lang="ru-RU"/>
              <a:pPr>
                <a:defRPr/>
              </a:pPr>
              <a:t>18.10.2021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05A1B2-1157-4B15-AC3D-7942115AE5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0ABC01-5FA8-4837-B751-CBB555B20B75}" type="datetimeFigureOut">
              <a:rPr lang="ru-RU"/>
              <a:pPr>
                <a:defRPr/>
              </a:pPr>
              <a:t>18.10.2021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83529F-DE8C-4246-A07C-0FEA3E3D1C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B7C06-7A8D-42CA-818C-E9BEEFE05370}" type="datetimeFigureOut">
              <a:rPr lang="ru-RU"/>
              <a:pPr>
                <a:defRPr/>
              </a:pPr>
              <a:t>18.10.2021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65B595-2327-4DCA-9896-9E02530758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AA186A-9C52-45AC-9440-62CD3F64B2F6}" type="datetimeFigureOut">
              <a:rPr lang="ru-RU"/>
              <a:pPr>
                <a:defRPr/>
              </a:pPr>
              <a:t>18.10.2021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0C7122-6294-4D97-A8B7-737E9BA245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A4EF99-2BB8-4356-B0A0-6F60F49DBF79}" type="datetimeFigureOut">
              <a:rPr lang="ru-RU"/>
              <a:pPr>
                <a:defRPr/>
              </a:pPr>
              <a:t>18.10.2021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3ED595-4D08-4D38-9DFA-8A1CF9FB35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3C480D-E47C-4C24-84AE-3D96D0083DEF}" type="datetimeFigureOut">
              <a:rPr lang="ru-RU"/>
              <a:pPr>
                <a:defRPr/>
              </a:pPr>
              <a:t>18.10.2021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F9EA76-7E59-4AB7-AC25-54BB0CE5D0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7AC875-D288-405C-9E60-F2E29AF0F997}" type="datetimeFigureOut">
              <a:rPr lang="ru-RU"/>
              <a:pPr>
                <a:defRPr/>
              </a:pPr>
              <a:t>18.10.2021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A52720-99DC-4699-B9C3-2BB502A27E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856B78-DA75-4274-9469-EFCA8202EA9A}" type="datetimeFigureOut">
              <a:rPr lang="ru-RU"/>
              <a:pPr>
                <a:defRPr/>
              </a:pPr>
              <a:t>18.10.2021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7C3A90-6A96-4BE8-A0C7-4EB446FB75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508CFA-504C-441B-BA72-60ECF7102AB9}" type="datetimeFigureOut">
              <a:rPr lang="ru-RU"/>
              <a:pPr>
                <a:defRPr/>
              </a:pPr>
              <a:t>18.10.2021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34D7D-EBD7-4291-8FBF-F414377F63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F71DE2-00EB-4F87-B2BA-76AF1C86CE77}" type="datetimeFigureOut">
              <a:rPr lang="ru-RU"/>
              <a:pPr>
                <a:defRPr/>
              </a:pPr>
              <a:t>18.10.2021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0CE78A-7BCB-4AD2-A659-41FF6129F2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D17B6FA5-21D8-454B-B20E-F1F0C8AC07B2}" type="datetimeFigureOut">
              <a:rPr lang="ru-RU"/>
              <a:pPr>
                <a:defRPr/>
              </a:pPr>
              <a:t>18.10.2021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24F469F0-C780-42EE-A1CE-0E740C09BF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8802"/>
            <a:ext cx="4038600" cy="457203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8802"/>
            <a:ext cx="4038600" cy="457203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28596" y="1785926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500305"/>
            <a:ext cx="4040188" cy="407196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3438" y="1785926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00305"/>
            <a:ext cx="4041775" cy="407196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7AA0A13A-D1F6-42D1-B13A-2E278874FD22}" type="datetimeFigureOut">
              <a:rPr lang="ru-RU"/>
              <a:pPr>
                <a:defRPr/>
              </a:pPr>
              <a:t>18.10.2021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A2DD7ABB-0F50-40DC-84E6-8DA85C238E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892F12FF-BD4E-4AB3-91E7-12D7CA2D2288}" type="datetimeFigureOut">
              <a:rPr lang="ru-RU"/>
              <a:pPr>
                <a:defRPr/>
              </a:pPr>
              <a:t>18.10.2021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F5D22DCC-2A0E-48E1-A84D-789C171801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0BC0F7CA-1C09-4E88-A259-5A8622AB90B1}" type="datetimeFigureOut">
              <a:rPr lang="ru-RU"/>
              <a:pPr>
                <a:defRPr/>
              </a:pPr>
              <a:t>18.10.2021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DE8C1B78-A7AD-4718-89DB-CE4243CD6B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01D467FF-327B-490B-BBF1-356E9D4A0E36}" type="datetimeFigureOut">
              <a:rPr lang="ru-RU"/>
              <a:pPr>
                <a:defRPr/>
              </a:pPr>
              <a:t>18.10.2021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F873F66C-EA60-4EB2-BAD1-52D94EAB1E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Presentations\Shablons\FirstSeptember\FirstSeptemberSlaid.jpg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 bwMode="auto">
          <a:xfrm>
            <a:off x="2643188" y="357188"/>
            <a:ext cx="6043612" cy="106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785938"/>
            <a:ext cx="8229600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Presentations\Shablons\DayOfKnowledge\DayOfKnowledgeSlaid.jpg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1906973-3428-49C1-8035-1A4F58ACED7F}" type="datetimeFigureOut">
              <a:rPr lang="ru-RU"/>
              <a:pPr>
                <a:defRPr/>
              </a:pPr>
              <a:t>18.10.2021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7869353-A79C-4EAF-8867-D7A4C6A613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9" r:id="rId1"/>
    <p:sldLayoutId id="2147483810" r:id="rId2"/>
    <p:sldLayoutId id="2147483811" r:id="rId3"/>
    <p:sldLayoutId id="2147483812" r:id="rId4"/>
    <p:sldLayoutId id="2147483813" r:id="rId5"/>
    <p:sldLayoutId id="2147483814" r:id="rId6"/>
    <p:sldLayoutId id="2147483815" r:id="rId7"/>
    <p:sldLayoutId id="2147483816" r:id="rId8"/>
    <p:sldLayoutId id="2147483817" r:id="rId9"/>
    <p:sldLayoutId id="2147483818" r:id="rId10"/>
    <p:sldLayoutId id="214748381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hyperlink" Target="https://ok.ru/video/2209804716616" TargetMode="Externa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ok.ru/video/2217359968840" TargetMode="External"/><Relationship Id="rId2" Type="http://schemas.openxmlformats.org/officeDocument/2006/relationships/hyperlink" Target="https://ok.ru/video/2215638403656" TargetMode="Externa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ok.ru/video/2221873367624" TargetMode="External"/><Relationship Id="rId2" Type="http://schemas.openxmlformats.org/officeDocument/2006/relationships/hyperlink" Target="https://ok.ru/video/2221871598152" TargetMode="Externa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hyperlink" Target="https://ok.ru/video/2225600399944" TargetMode="Externa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hyperlink" Target="https://ok.ru/video/2223755627080" TargetMode="Externa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ok.ru/video/2374582733384" TargetMode="External"/><Relationship Id="rId2" Type="http://schemas.openxmlformats.org/officeDocument/2006/relationships/hyperlink" Target="https://ok.ru/video/3165880001352" TargetMode="Externa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ok.ru/video/2793082391112" TargetMode="External"/><Relationship Id="rId2" Type="http://schemas.openxmlformats.org/officeDocument/2006/relationships/hyperlink" Target="https://ok.ru/video/2841707612744" TargetMode="Externa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ok.ru/video/2373365402184" TargetMode="External"/><Relationship Id="rId2" Type="http://schemas.openxmlformats.org/officeDocument/2006/relationships/hyperlink" Target="https://ok.ru/video/2738603690568" TargetMode="Externa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ok.ru/video/2793091304008" TargetMode="External"/><Relationship Id="rId2" Type="http://schemas.openxmlformats.org/officeDocument/2006/relationships/hyperlink" Target="https://ok.ru/video/2276935862856" TargetMode="Externa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ok.ru/video/2498561968712" TargetMode="External"/><Relationship Id="rId2" Type="http://schemas.openxmlformats.org/officeDocument/2006/relationships/hyperlink" Target="https://ok.ru/video/2690467891784" TargetMode="Externa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3042" y="357188"/>
            <a:ext cx="7043758" cy="1060450"/>
          </a:xfrm>
        </p:spPr>
        <p:txBody>
          <a:bodyPr/>
          <a:lstStyle/>
          <a:p>
            <a:r>
              <a:rPr lang="ru-RU" sz="2000" b="1" dirty="0" smtClean="0"/>
              <a:t>Муниципальное бюджетное общеобразовательное учреждение«</a:t>
            </a:r>
            <a:r>
              <a:rPr lang="ru-RU" sz="2000" b="1" dirty="0" err="1" smtClean="0"/>
              <a:t>Сизовская</a:t>
            </a:r>
            <a:r>
              <a:rPr lang="ru-RU" sz="2000" b="1" dirty="0" smtClean="0"/>
              <a:t> средняя школа» </a:t>
            </a:r>
            <a:br>
              <a:rPr lang="ru-RU" sz="2000" b="1" dirty="0" smtClean="0"/>
            </a:br>
            <a:r>
              <a:rPr lang="ru-RU" sz="2000" b="1" dirty="0" err="1" smtClean="0"/>
              <a:t>Сакского</a:t>
            </a:r>
            <a:r>
              <a:rPr lang="ru-RU" sz="2000" b="1" dirty="0" smtClean="0"/>
              <a:t> района Республики Крым</a:t>
            </a:r>
            <a:endParaRPr lang="ru-RU" sz="2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lnSpc>
                <a:spcPct val="90000"/>
              </a:lnSpc>
              <a:buNone/>
            </a:pPr>
            <a:endParaRPr kumimoji="1" lang="ru-RU" b="1" dirty="0" smtClean="0">
              <a:solidFill>
                <a:schemeClr val="hlink"/>
              </a:solidFill>
              <a:latin typeface="Times New Roman" pitchFamily="18" charset="0"/>
            </a:endParaRPr>
          </a:p>
          <a:p>
            <a:pPr algn="ctr">
              <a:lnSpc>
                <a:spcPct val="90000"/>
              </a:lnSpc>
              <a:buNone/>
            </a:pPr>
            <a:r>
              <a:rPr kumimoji="1" lang="ru-RU" b="1" dirty="0" smtClean="0">
                <a:solidFill>
                  <a:schemeClr val="hlink"/>
                </a:solidFill>
                <a:latin typeface="Times New Roman" pitchFamily="18" charset="0"/>
              </a:rPr>
              <a:t> </a:t>
            </a:r>
            <a:r>
              <a:rPr kumimoji="1" lang="ru-RU" sz="2400" b="1" dirty="0" smtClean="0">
                <a:solidFill>
                  <a:schemeClr val="hlink"/>
                </a:solidFill>
                <a:latin typeface="Times New Roman" pitchFamily="18" charset="0"/>
              </a:rPr>
              <a:t>Крымский фестиваль педагогических инициатив- 2021</a:t>
            </a:r>
            <a:r>
              <a:rPr lang="ru-RU" sz="2400" dirty="0" smtClean="0"/>
              <a:t>  </a:t>
            </a:r>
          </a:p>
          <a:p>
            <a:pPr algn="ctr">
              <a:lnSpc>
                <a:spcPct val="90000"/>
              </a:lnSpc>
              <a:buNone/>
            </a:pPr>
            <a:r>
              <a:rPr lang="ru-RU" sz="2400" b="1" dirty="0" smtClean="0"/>
              <a:t>«ИКТ как средство повышения эффективности образовательной и воспитательной деятельности» </a:t>
            </a:r>
          </a:p>
          <a:p>
            <a:pPr algn="ctr">
              <a:lnSpc>
                <a:spcPct val="90000"/>
              </a:lnSpc>
              <a:buNone/>
            </a:pPr>
            <a:r>
              <a:rPr lang="ru-RU" sz="2400" b="1" dirty="0" smtClean="0"/>
              <a:t>НОМИНАЦИЯ</a:t>
            </a:r>
          </a:p>
          <a:p>
            <a:pPr algn="ctr">
              <a:lnSpc>
                <a:spcPct val="90000"/>
              </a:lnSpc>
              <a:buNone/>
            </a:pPr>
            <a:r>
              <a:rPr lang="ru-RU" sz="2400" b="1" dirty="0" smtClean="0"/>
              <a:t>«Учимся воспитывая, воспитываем обучая»</a:t>
            </a:r>
            <a:endParaRPr lang="ru-RU" sz="2400" dirty="0" smtClean="0"/>
          </a:p>
          <a:p>
            <a:pPr algn="ctr">
              <a:lnSpc>
                <a:spcPct val="90000"/>
              </a:lnSpc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571604" y="4500570"/>
            <a:ext cx="742955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None/>
            </a:pPr>
            <a:r>
              <a:rPr lang="ru-RU" smtClean="0"/>
              <a:t>Подготовила</a:t>
            </a:r>
            <a:endParaRPr lang="ru-RU" dirty="0" smtClean="0"/>
          </a:p>
          <a:p>
            <a:pPr algn="r">
              <a:buNone/>
            </a:pPr>
            <a:r>
              <a:rPr lang="ru-RU" dirty="0" smtClean="0"/>
              <a:t>                               </a:t>
            </a:r>
            <a:r>
              <a:rPr lang="ru-RU" dirty="0" err="1" smtClean="0"/>
              <a:t>Нечитайло</a:t>
            </a:r>
            <a:r>
              <a:rPr lang="ru-RU" dirty="0" smtClean="0"/>
              <a:t> Татьяна Владимировна,</a:t>
            </a:r>
          </a:p>
          <a:p>
            <a:pPr algn="r">
              <a:buNone/>
            </a:pPr>
            <a:r>
              <a:rPr lang="ru-RU" dirty="0" smtClean="0"/>
              <a:t>                                учитель начальных классов.</a:t>
            </a:r>
          </a:p>
          <a:p>
            <a:pPr algn="r">
              <a:buNone/>
            </a:pPr>
            <a:endParaRPr lang="ru-RU" dirty="0" smtClean="0"/>
          </a:p>
          <a:p>
            <a:pPr algn="ctr">
              <a:buNone/>
            </a:pPr>
            <a:r>
              <a:rPr lang="ru-RU" sz="1200" dirty="0" smtClean="0"/>
              <a:t>2021 г.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b="1" dirty="0" smtClean="0"/>
              <a:t>Акция «Сила </a:t>
            </a:r>
            <a:r>
              <a:rPr lang="ru-RU" sz="2000" b="1" dirty="0" err="1" smtClean="0"/>
              <a:t>книги»,проведённая</a:t>
            </a:r>
            <a:r>
              <a:rPr lang="ru-RU" sz="2000" b="1" dirty="0" smtClean="0"/>
              <a:t> </a:t>
            </a:r>
            <a:r>
              <a:rPr lang="ru-RU" sz="2000" b="1" dirty="0" smtClean="0"/>
              <a:t>в сельской библиотеке</a:t>
            </a:r>
            <a:br>
              <a:rPr lang="ru-RU" sz="2000" b="1" dirty="0" smtClean="0"/>
            </a:br>
            <a:endParaRPr lang="ru-RU" sz="2000" b="1" dirty="0"/>
          </a:p>
        </p:txBody>
      </p:sp>
      <p:pic>
        <p:nvPicPr>
          <p:cNvPr id="3" name="Picture 2" descr="https://i.mycdn.me/i?r=AyH4iRPQ2q0otWIFepML2LxREeVl3pnOPuxfJy72V9N-z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250117"/>
            <a:ext cx="7358114" cy="55185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>Летняя тематическая площадка - </a:t>
            </a:r>
            <a:r>
              <a:rPr lang="ru-RU" sz="2000" b="1" dirty="0" err="1" smtClean="0"/>
              <a:t>онлайн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28596" y="1785926"/>
            <a:ext cx="4040188" cy="1143008"/>
          </a:xfrm>
        </p:spPr>
        <p:txBody>
          <a:bodyPr/>
          <a:lstStyle/>
          <a:p>
            <a:endParaRPr lang="ru-RU" b="0" dirty="0" smtClean="0">
              <a:hlinkClick r:id="rId2"/>
            </a:endParaRPr>
          </a:p>
          <a:p>
            <a:endParaRPr lang="ru-RU" b="0" dirty="0" smtClean="0"/>
          </a:p>
          <a:p>
            <a:r>
              <a:rPr lang="ru-RU" sz="2000" u="sng" dirty="0" smtClean="0">
                <a:hlinkClick r:id="rId2" tooltip="Первый день онлайн - площадки."/>
              </a:rPr>
              <a:t>Первый день </a:t>
            </a:r>
            <a:r>
              <a:rPr lang="ru-RU" sz="2000" u="sng" dirty="0" err="1" smtClean="0">
                <a:hlinkClick r:id="rId2" tooltip="Первый день онлайн - площадки."/>
              </a:rPr>
              <a:t>онлайн</a:t>
            </a:r>
            <a:r>
              <a:rPr lang="ru-RU" sz="2000" u="sng" dirty="0" smtClean="0">
                <a:hlinkClick r:id="rId2" tooltip="Первый день онлайн - площадки."/>
              </a:rPr>
              <a:t> - площадки.</a:t>
            </a:r>
            <a:endParaRPr lang="ru-RU" sz="2000" b="0" dirty="0" smtClean="0"/>
          </a:p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3438" y="1785926"/>
            <a:ext cx="4041775" cy="1214446"/>
          </a:xfrm>
        </p:spPr>
        <p:txBody>
          <a:bodyPr/>
          <a:lstStyle/>
          <a:p>
            <a:endParaRPr lang="ru-RU" b="0" dirty="0" smtClean="0"/>
          </a:p>
          <a:p>
            <a:endParaRPr lang="ru-RU" b="0" dirty="0" smtClean="0"/>
          </a:p>
          <a:p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053306" y="2769394"/>
            <a:ext cx="2847975" cy="353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5241925" y="2717006"/>
            <a:ext cx="2847975" cy="363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1736" y="357166"/>
            <a:ext cx="6043612" cy="1060450"/>
          </a:xfrm>
        </p:spPr>
        <p:txBody>
          <a:bodyPr/>
          <a:lstStyle/>
          <a:p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>Летняя тематическая площадка - </a:t>
            </a:r>
            <a:r>
              <a:rPr lang="ru-RU" sz="2000" b="1" dirty="0" err="1" smtClean="0"/>
              <a:t>онлайн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42910" y="1928802"/>
            <a:ext cx="4040188" cy="785818"/>
          </a:xfrm>
        </p:spPr>
        <p:txBody>
          <a:bodyPr/>
          <a:lstStyle/>
          <a:p>
            <a:endParaRPr lang="ru-RU" b="0" dirty="0" smtClean="0">
              <a:hlinkClick r:id="rId2"/>
            </a:endParaRPr>
          </a:p>
          <a:p>
            <a:endParaRPr lang="ru-RU" b="0" dirty="0" smtClean="0"/>
          </a:p>
          <a:p>
            <a:endParaRPr lang="ru-RU" sz="1800" b="0" dirty="0" smtClean="0"/>
          </a:p>
          <a:p>
            <a:r>
              <a:rPr lang="ru-RU" sz="2000" dirty="0" smtClean="0"/>
              <a:t>Конкурс рисунков на асфальте</a:t>
            </a:r>
            <a:endParaRPr lang="ru-RU" sz="200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86314" y="1785926"/>
            <a:ext cx="3898899" cy="928694"/>
          </a:xfrm>
        </p:spPr>
        <p:txBody>
          <a:bodyPr/>
          <a:lstStyle/>
          <a:p>
            <a:endParaRPr lang="ru-RU" sz="2000" b="0" dirty="0" smtClean="0">
              <a:hlinkClick r:id="rId3"/>
            </a:endParaRPr>
          </a:p>
          <a:p>
            <a:endParaRPr lang="ru-RU" sz="2000" b="0" dirty="0" smtClean="0"/>
          </a:p>
          <a:p>
            <a:r>
              <a:rPr lang="ru-RU" sz="2000" dirty="0" smtClean="0"/>
              <a:t>Наши кулинарные способности</a:t>
            </a:r>
            <a:endParaRPr lang="ru-RU" sz="2000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677069" y="2736056"/>
            <a:ext cx="3600450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4879975" y="2755106"/>
            <a:ext cx="3571875" cy="356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b="1" dirty="0" smtClean="0"/>
              <a:t>Летняя тематическая площадка - </a:t>
            </a:r>
            <a:r>
              <a:rPr lang="ru-RU" sz="2000" b="1" dirty="0" err="1" smtClean="0"/>
              <a:t>онлайн</a:t>
            </a:r>
            <a:r>
              <a:rPr lang="ru-RU" sz="2000" b="1" dirty="0" smtClean="0"/>
              <a:t/>
            </a:r>
            <a:br>
              <a:rPr lang="ru-RU" sz="2000" b="1" dirty="0" smtClean="0"/>
            </a:br>
            <a:endParaRPr lang="ru-RU" sz="2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57290" y="1714488"/>
            <a:ext cx="3111494" cy="714380"/>
          </a:xfrm>
        </p:spPr>
        <p:txBody>
          <a:bodyPr/>
          <a:lstStyle/>
          <a:p>
            <a:endParaRPr lang="ru-RU" b="0" dirty="0" smtClean="0"/>
          </a:p>
          <a:p>
            <a:r>
              <a:rPr lang="ru-RU" dirty="0" smtClean="0"/>
              <a:t>День спорта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3438" y="1714488"/>
            <a:ext cx="4041775" cy="1500198"/>
          </a:xfrm>
        </p:spPr>
        <p:txBody>
          <a:bodyPr/>
          <a:lstStyle/>
          <a:p>
            <a:endParaRPr lang="ru-RU" b="0" dirty="0" smtClean="0">
              <a:hlinkClick r:id="rId2"/>
            </a:endParaRPr>
          </a:p>
          <a:p>
            <a:endParaRPr lang="ru-RU" b="0" dirty="0" smtClean="0">
              <a:hlinkClick r:id="rId3"/>
            </a:endParaRPr>
          </a:p>
          <a:p>
            <a:endParaRPr lang="ru-RU" b="0" dirty="0" smtClean="0"/>
          </a:p>
          <a:p>
            <a:endParaRPr lang="ru-RU" b="0" dirty="0" smtClean="0"/>
          </a:p>
          <a:p>
            <a:endParaRPr lang="ru-RU" b="0" dirty="0" smtClean="0"/>
          </a:p>
          <a:p>
            <a:endParaRPr lang="ru-RU" b="0" dirty="0" smtClean="0"/>
          </a:p>
          <a:p>
            <a:endParaRPr lang="ru-RU" u="sng" dirty="0" smtClean="0">
              <a:hlinkClick r:id="rId3" tooltip="Летняя тематическая площадка"/>
            </a:endParaRPr>
          </a:p>
          <a:p>
            <a:endParaRPr lang="ru-RU" u="sng" dirty="0" smtClean="0">
              <a:hlinkClick r:id="rId3" tooltip="Летняя тематическая площадка"/>
            </a:endParaRPr>
          </a:p>
          <a:p>
            <a:endParaRPr lang="ru-RU" u="sng" dirty="0" smtClean="0">
              <a:hlinkClick r:id="rId3" tooltip="Летняя тематическая площадка"/>
            </a:endParaRPr>
          </a:p>
          <a:p>
            <a:endParaRPr lang="ru-RU" b="0" dirty="0" smtClean="0"/>
          </a:p>
          <a:p>
            <a:endParaRPr lang="ru-RU" dirty="0"/>
          </a:p>
        </p:txBody>
      </p:sp>
      <p:pic>
        <p:nvPicPr>
          <p:cNvPr id="5017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72331" y="2726531"/>
            <a:ext cx="3209925" cy="361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0180" name="Picture 4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4841875" y="2755106"/>
            <a:ext cx="3648075" cy="356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>Летняя тематическая площадка - </a:t>
            </a:r>
            <a:r>
              <a:rPr lang="ru-RU" sz="2000" b="1" dirty="0" err="1" smtClean="0"/>
              <a:t>онлайн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00100" y="1785926"/>
            <a:ext cx="3468684" cy="1000132"/>
          </a:xfrm>
        </p:spPr>
        <p:txBody>
          <a:bodyPr/>
          <a:lstStyle/>
          <a:p>
            <a:endParaRPr lang="ru-RU" b="0" dirty="0" smtClean="0"/>
          </a:p>
          <a:p>
            <a:endParaRPr lang="ru-RU" b="0" dirty="0" smtClean="0"/>
          </a:p>
          <a:p>
            <a:r>
              <a:rPr lang="ru-RU" u="sng" dirty="0" smtClean="0">
                <a:hlinkClick r:id="rId2" tooltip="С праздником!!!!! "/>
              </a:rPr>
              <a:t>С праздником!!!!!</a:t>
            </a:r>
            <a:endParaRPr lang="ru-RU" b="0" dirty="0" smtClean="0"/>
          </a:p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22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691356" y="2731294"/>
            <a:ext cx="3571875" cy="360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2227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846637" y="2769394"/>
            <a:ext cx="3638550" cy="353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>Летняя тематическая площадка - </a:t>
            </a:r>
            <a:r>
              <a:rPr lang="ru-RU" sz="2000" b="1" dirty="0" err="1" smtClean="0"/>
              <a:t>онлайн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28596" y="1785926"/>
            <a:ext cx="4040188" cy="1143008"/>
          </a:xfrm>
        </p:spPr>
        <p:txBody>
          <a:bodyPr/>
          <a:lstStyle/>
          <a:p>
            <a:endParaRPr lang="ru-RU" b="0" dirty="0" smtClean="0">
              <a:hlinkClick r:id="rId2"/>
            </a:endParaRPr>
          </a:p>
          <a:p>
            <a:endParaRPr lang="ru-RU" b="0" dirty="0" smtClean="0"/>
          </a:p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14876" y="1785926"/>
            <a:ext cx="3970337" cy="1071570"/>
          </a:xfrm>
        </p:spPr>
        <p:txBody>
          <a:bodyPr/>
          <a:lstStyle/>
          <a:p>
            <a:endParaRPr lang="ru-RU" b="0" dirty="0" smtClean="0">
              <a:hlinkClick r:id="rId2"/>
            </a:endParaRPr>
          </a:p>
          <a:p>
            <a:endParaRPr lang="ru-RU" b="0" dirty="0" smtClean="0"/>
          </a:p>
          <a:p>
            <a:endParaRPr lang="ru-RU" dirty="0"/>
          </a:p>
        </p:txBody>
      </p:sp>
      <p:pic>
        <p:nvPicPr>
          <p:cNvPr id="51202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71472" y="2000240"/>
            <a:ext cx="3667125" cy="356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03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837112" y="2750344"/>
            <a:ext cx="3657600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Спасибо за внимание!</a:t>
            </a:r>
            <a:br>
              <a:rPr lang="ru-RU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b="1" dirty="0" smtClean="0"/>
              <a:t>МБОУ «</a:t>
            </a:r>
            <a:r>
              <a:rPr lang="ru-RU" sz="2000" b="1" dirty="0" err="1" smtClean="0"/>
              <a:t>Сизовская</a:t>
            </a:r>
            <a:r>
              <a:rPr lang="ru-RU" sz="2000" b="1" dirty="0" smtClean="0"/>
              <a:t> средняя    школа»</a:t>
            </a:r>
            <a:br>
              <a:rPr lang="ru-RU" sz="2000" b="1" dirty="0" smtClean="0"/>
            </a:br>
            <a:r>
              <a:rPr lang="ru-RU" sz="2000" b="1" dirty="0" err="1" smtClean="0"/>
              <a:t>Сакского</a:t>
            </a:r>
            <a:r>
              <a:rPr lang="ru-RU" sz="2000" b="1" dirty="0" smtClean="0"/>
              <a:t> района Республики Крым</a:t>
            </a:r>
            <a:endParaRPr lang="ru-RU" sz="2000" b="1" dirty="0"/>
          </a:p>
        </p:txBody>
      </p:sp>
      <p:pic>
        <p:nvPicPr>
          <p:cNvPr id="4" name="Picture 6" descr="http://www.unibo.ru/foto/message_fotos/2146/21464112/foto_largest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1571607"/>
            <a:ext cx="6715172" cy="50363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/>
              <a:t>Мои воспитанники…</a:t>
            </a:r>
            <a:endParaRPr lang="ru-RU" sz="3200" b="1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28596" y="1785926"/>
            <a:ext cx="4040188" cy="1428760"/>
          </a:xfrm>
        </p:spPr>
        <p:txBody>
          <a:bodyPr/>
          <a:lstStyle/>
          <a:p>
            <a:endParaRPr lang="ru-RU" b="0" dirty="0" smtClean="0">
              <a:hlinkClick r:id="rId2"/>
            </a:endParaRPr>
          </a:p>
          <a:p>
            <a:endParaRPr lang="ru-RU" b="0" dirty="0" smtClean="0"/>
          </a:p>
          <a:p>
            <a:r>
              <a:rPr lang="ru-RU" dirty="0" smtClean="0">
                <a:hlinkClick r:id="rId2" tooltip="Сентябрь 2020"/>
              </a:rPr>
              <a:t>Сентябрь 2020</a:t>
            </a:r>
            <a:endParaRPr lang="ru-RU" b="0" dirty="0" smtClean="0"/>
          </a:p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3438" y="1785926"/>
            <a:ext cx="4041775" cy="857256"/>
          </a:xfrm>
        </p:spPr>
        <p:txBody>
          <a:bodyPr/>
          <a:lstStyle/>
          <a:p>
            <a:endParaRPr lang="ru-RU" b="0" dirty="0" smtClean="0">
              <a:hlinkClick r:id="rId3"/>
            </a:endParaRPr>
          </a:p>
          <a:p>
            <a:endParaRPr lang="ru-RU" b="0" dirty="0" smtClean="0"/>
          </a:p>
          <a:p>
            <a:r>
              <a:rPr lang="ru-RU" u="sng" dirty="0" smtClean="0">
                <a:hlinkClick r:id="rId3" tooltip="Наши школьные будни..... "/>
              </a:rPr>
              <a:t>Наши школьные будни.....</a:t>
            </a:r>
            <a:endParaRPr lang="ru-RU" b="0" dirty="0" smtClean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57200" y="3070948"/>
            <a:ext cx="4040188" cy="2930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4846637" y="2712244"/>
            <a:ext cx="3638550" cy="364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>Гражданское и патриотическое воспитание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28596" y="1785926"/>
            <a:ext cx="4040188" cy="1000132"/>
          </a:xfrm>
        </p:spPr>
        <p:txBody>
          <a:bodyPr/>
          <a:lstStyle/>
          <a:p>
            <a:endParaRPr lang="ru-RU" b="0" dirty="0" smtClean="0">
              <a:hlinkClick r:id="rId2"/>
            </a:endParaRPr>
          </a:p>
          <a:p>
            <a:endParaRPr lang="ru-RU" b="0" dirty="0" smtClean="0"/>
          </a:p>
          <a:p>
            <a:r>
              <a:rPr lang="ru-RU" u="sng" dirty="0" smtClean="0">
                <a:hlinkClick r:id="rId2" tooltip="#Письма_Победы"/>
              </a:rPr>
              <a:t>#</a:t>
            </a:r>
            <a:r>
              <a:rPr lang="ru-RU" u="sng" dirty="0" err="1" smtClean="0">
                <a:hlinkClick r:id="rId2" tooltip="#Письма_Победы"/>
              </a:rPr>
              <a:t>Письма_Победы</a:t>
            </a:r>
            <a:endParaRPr lang="ru-RU" b="0" dirty="0" smtClean="0"/>
          </a:p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3438" y="1785926"/>
            <a:ext cx="4041775" cy="1000132"/>
          </a:xfrm>
        </p:spPr>
        <p:txBody>
          <a:bodyPr/>
          <a:lstStyle/>
          <a:p>
            <a:endParaRPr lang="ru-RU" b="0" dirty="0" smtClean="0">
              <a:hlinkClick r:id="rId3"/>
            </a:endParaRPr>
          </a:p>
          <a:p>
            <a:endParaRPr lang="ru-RU" b="0" dirty="0" smtClean="0"/>
          </a:p>
          <a:p>
            <a:r>
              <a:rPr lang="ru-RU" u="sng" dirty="0" smtClean="0">
                <a:hlinkClick r:id="rId3" tooltip="#Денькосмонавтики&#10;"/>
              </a:rPr>
              <a:t>#</a:t>
            </a:r>
            <a:r>
              <a:rPr lang="ru-RU" u="sng" dirty="0" err="1" smtClean="0">
                <a:hlinkClick r:id="rId3" tooltip="#Денькосмонавтики&#10;"/>
              </a:rPr>
              <a:t>Денькосмонавтики</a:t>
            </a:r>
            <a:endParaRPr lang="ru-RU" b="0" dirty="0" smtClean="0"/>
          </a:p>
          <a:p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57200" y="2702728"/>
            <a:ext cx="4040188" cy="3667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4851400" y="2750344"/>
            <a:ext cx="3629025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>Гражданское и патриотическое воспитание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28596" y="1785926"/>
            <a:ext cx="4040188" cy="1000132"/>
          </a:xfrm>
        </p:spPr>
        <p:txBody>
          <a:bodyPr/>
          <a:lstStyle/>
          <a:p>
            <a:endParaRPr lang="ru-RU" b="0" dirty="0" smtClean="0">
              <a:hlinkClick r:id="rId2"/>
            </a:endParaRPr>
          </a:p>
          <a:p>
            <a:endParaRPr lang="ru-RU" b="0" dirty="0" smtClean="0"/>
          </a:p>
          <a:p>
            <a:r>
              <a:rPr lang="ru-RU" u="sng" dirty="0" smtClean="0">
                <a:hlinkClick r:id="rId2" tooltip="#Крымская_весна"/>
              </a:rPr>
              <a:t>#</a:t>
            </a:r>
            <a:r>
              <a:rPr lang="ru-RU" u="sng" dirty="0" err="1" smtClean="0">
                <a:hlinkClick r:id="rId2" tooltip="#Крымская_весна"/>
              </a:rPr>
              <a:t>Крымская_весна</a:t>
            </a:r>
            <a:endParaRPr lang="ru-RU" b="0" dirty="0" smtClean="0"/>
          </a:p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3438" y="1785926"/>
            <a:ext cx="4041775" cy="1000132"/>
          </a:xfrm>
        </p:spPr>
        <p:txBody>
          <a:bodyPr/>
          <a:lstStyle/>
          <a:p>
            <a:endParaRPr lang="ru-RU" b="0" dirty="0" smtClean="0">
              <a:hlinkClick r:id="rId3"/>
            </a:endParaRPr>
          </a:p>
          <a:p>
            <a:endParaRPr lang="ru-RU" b="0" dirty="0" smtClean="0"/>
          </a:p>
          <a:p>
            <a:r>
              <a:rPr lang="ru-RU" u="sng" dirty="0" smtClean="0">
                <a:hlinkClick r:id="rId3" tooltip="#День_народного_единства. "/>
              </a:rPr>
              <a:t>#</a:t>
            </a:r>
            <a:r>
              <a:rPr lang="ru-RU" u="sng" dirty="0" err="1" smtClean="0">
                <a:hlinkClick r:id="rId3" tooltip="#День_народного_единства. "/>
              </a:rPr>
              <a:t>День_народного_единства</a:t>
            </a:r>
            <a:r>
              <a:rPr lang="ru-RU" u="sng" dirty="0" smtClean="0">
                <a:hlinkClick r:id="rId3" tooltip="#День_народного_единства. "/>
              </a:rPr>
              <a:t>.</a:t>
            </a:r>
            <a:endParaRPr lang="ru-RU" b="0" dirty="0" smtClean="0"/>
          </a:p>
          <a:p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681831" y="2797969"/>
            <a:ext cx="3590925" cy="347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4851400" y="2740819"/>
            <a:ext cx="3629025" cy="359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b="1" dirty="0" smtClean="0"/>
              <a:t>Гражданское и патриотическое воспитание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28596" y="1500174"/>
            <a:ext cx="4040188" cy="1357322"/>
          </a:xfrm>
        </p:spPr>
        <p:txBody>
          <a:bodyPr/>
          <a:lstStyle/>
          <a:p>
            <a:endParaRPr lang="ru-RU" b="0" dirty="0" smtClean="0">
              <a:hlinkClick r:id="rId2"/>
            </a:endParaRPr>
          </a:p>
          <a:p>
            <a:endParaRPr lang="ru-RU" dirty="0" smtClean="0">
              <a:hlinkClick r:id="rId2" tooltip="МБОУ&quot;Сизовская средняя школа&quot; "/>
            </a:endParaRPr>
          </a:p>
          <a:p>
            <a:endParaRPr lang="ru-RU" dirty="0" smtClean="0">
              <a:hlinkClick r:id="rId2" tooltip="МБОУ&quot;Сизовская средняя школа&quot; "/>
            </a:endParaRPr>
          </a:p>
          <a:p>
            <a:endParaRPr lang="ru-RU" sz="1600" dirty="0" smtClean="0">
              <a:hlinkClick r:id="rId2" tooltip="МБОУ&quot;Сизовская средняя школа&quot; "/>
            </a:endParaRPr>
          </a:p>
          <a:p>
            <a:endParaRPr lang="ru-RU" sz="1600" dirty="0" smtClean="0">
              <a:hlinkClick r:id="rId2" tooltip="МБОУ&quot;Сизовская средняя школа&quot; "/>
            </a:endParaRPr>
          </a:p>
          <a:p>
            <a:endParaRPr lang="ru-RU" sz="1600" dirty="0" smtClean="0">
              <a:hlinkClick r:id="rId2" tooltip="МБОУ&quot;Сизовская средняя школа&quot; "/>
            </a:endParaRPr>
          </a:p>
          <a:p>
            <a:endParaRPr lang="ru-RU" sz="1600" dirty="0" smtClean="0">
              <a:hlinkClick r:id="rId2" tooltip="МБОУ&quot;Сизовская средняя школа&quot; "/>
            </a:endParaRPr>
          </a:p>
          <a:p>
            <a:endParaRPr lang="ru-RU" sz="1600" dirty="0" smtClean="0">
              <a:hlinkClick r:id="rId2" tooltip="МБОУ&quot;Сизовская средняя школа&quot; "/>
            </a:endParaRPr>
          </a:p>
          <a:p>
            <a:endParaRPr lang="ru-RU" sz="1600" dirty="0" smtClean="0">
              <a:hlinkClick r:id="rId2" tooltip="МБОУ&quot;Сизовская средняя школа&quot; "/>
            </a:endParaRPr>
          </a:p>
          <a:p>
            <a:endParaRPr lang="ru-RU" sz="1600" dirty="0" smtClean="0">
              <a:hlinkClick r:id="rId2" tooltip="МБОУ&quot;Сизовская средняя школа&quot; "/>
            </a:endParaRPr>
          </a:p>
          <a:p>
            <a:endParaRPr lang="ru-RU" sz="1600" dirty="0" smtClean="0">
              <a:hlinkClick r:id="rId2" tooltip="МБОУ&quot;Сизовская средняя школа&quot; "/>
            </a:endParaRPr>
          </a:p>
          <a:p>
            <a:r>
              <a:rPr lang="ru-RU" sz="2000" dirty="0" smtClean="0">
                <a:hlinkClick r:id="rId2" tooltip="МБОУ&quot;Сизовская средняя школа&quot; "/>
              </a:rPr>
              <a:t>МБОУ"</a:t>
            </a:r>
            <a:r>
              <a:rPr lang="ru-RU" sz="2000" dirty="0" err="1" smtClean="0">
                <a:hlinkClick r:id="rId2" tooltip="МБОУ&quot;Сизовская средняя школа&quot; "/>
              </a:rPr>
              <a:t>Сизовская</a:t>
            </a:r>
            <a:r>
              <a:rPr lang="ru-RU" sz="2000" dirty="0" smtClean="0">
                <a:hlinkClick r:id="rId2" tooltip="МБОУ&quot;Сизовская средняя школа&quot; "/>
              </a:rPr>
              <a:t> средняя школа"</a:t>
            </a:r>
            <a:endParaRPr lang="ru-RU" sz="2000" b="0" dirty="0" smtClean="0"/>
          </a:p>
          <a:p>
            <a:endParaRPr lang="ru-RU" sz="200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857752" y="1785926"/>
            <a:ext cx="4071966" cy="1143008"/>
          </a:xfrm>
        </p:spPr>
        <p:txBody>
          <a:bodyPr/>
          <a:lstStyle/>
          <a:p>
            <a:endParaRPr lang="ru-RU" b="0" dirty="0" smtClean="0">
              <a:hlinkClick r:id="rId3"/>
            </a:endParaRPr>
          </a:p>
          <a:p>
            <a:endParaRPr lang="ru-RU" b="0" dirty="0" smtClean="0"/>
          </a:p>
          <a:p>
            <a:r>
              <a:rPr lang="ru-RU" sz="2000" u="sng" dirty="0" smtClean="0">
                <a:hlinkClick r:id="rId3" tooltip="#Мечты_о_космосе"/>
              </a:rPr>
              <a:t>#</a:t>
            </a:r>
            <a:r>
              <a:rPr lang="ru-RU" sz="2000" u="sng" dirty="0" err="1" smtClean="0">
                <a:hlinkClick r:id="rId3" tooltip="#Мечты_о_космосе"/>
              </a:rPr>
              <a:t>Мечты_о_космосе</a:t>
            </a:r>
            <a:endParaRPr lang="ru-RU" sz="2000" b="0" dirty="0" smtClean="0"/>
          </a:p>
          <a:p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643731" y="2745581"/>
            <a:ext cx="3667125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4884737" y="2745581"/>
            <a:ext cx="356235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>Гражданское и патриотическое воспитание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3250" name="Picture 2" descr="https://i.mycdn.me/i?r=AyH4iRPQ2q0otWIFepML2LxR3lIO-k6EqG1CYNb6_NCuk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1500174"/>
            <a:ext cx="2212123" cy="4789037"/>
          </a:xfrm>
          <a:prstGeom prst="rect">
            <a:avLst/>
          </a:prstGeom>
          <a:noFill/>
        </p:spPr>
      </p:pic>
      <p:pic>
        <p:nvPicPr>
          <p:cNvPr id="53252" name="Picture 4" descr="https://i.mycdn.me/i?r=AyH4iRPQ2q0otWIFepML2LxR91U-SQ-FUxR8aFXoo-rkS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1500174"/>
            <a:ext cx="2276228" cy="480537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dirty="0" smtClean="0"/>
              <a:t>Классный час «Герои всех времен»</a:t>
            </a:r>
            <a:endParaRPr lang="ru-RU" sz="2400" b="1" dirty="0"/>
          </a:p>
        </p:txBody>
      </p:sp>
      <p:pic>
        <p:nvPicPr>
          <p:cNvPr id="56322" name="Picture 2" descr="https://i.mycdn.me/i?r=AyH4iRPQ2q0otWIFepML2LxRo3BjQKZZBE_QnQvZ-OCquw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8538" y="1298480"/>
            <a:ext cx="5845296" cy="53452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>Гражданское и патриотическое воспитание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42910" y="1785926"/>
            <a:ext cx="4071966" cy="1143008"/>
          </a:xfrm>
        </p:spPr>
        <p:txBody>
          <a:bodyPr/>
          <a:lstStyle/>
          <a:p>
            <a:endParaRPr lang="ru-RU" b="0" dirty="0" smtClean="0"/>
          </a:p>
          <a:p>
            <a:endParaRPr lang="ru-RU" b="0" dirty="0" smtClean="0"/>
          </a:p>
          <a:p>
            <a:r>
              <a:rPr lang="ru-RU" u="sng" dirty="0" smtClean="0">
                <a:hlinkClick r:id="rId2" tooltip="#Родныеобъятия "/>
              </a:rPr>
              <a:t>#</a:t>
            </a:r>
            <a:r>
              <a:rPr lang="ru-RU" u="sng" dirty="0" err="1" smtClean="0">
                <a:hlinkClick r:id="rId2" tooltip="#Родныеобъятия "/>
              </a:rPr>
              <a:t>Родныеобъятия</a:t>
            </a:r>
            <a:endParaRPr lang="ru-RU" b="0" dirty="0" smtClean="0"/>
          </a:p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857752" y="1785926"/>
            <a:ext cx="3827461" cy="1143008"/>
          </a:xfrm>
        </p:spPr>
        <p:txBody>
          <a:bodyPr/>
          <a:lstStyle/>
          <a:p>
            <a:endParaRPr lang="ru-RU" b="0" dirty="0" smtClean="0">
              <a:hlinkClick r:id="rId3"/>
            </a:endParaRPr>
          </a:p>
          <a:p>
            <a:endParaRPr lang="ru-RU" b="0" dirty="0" smtClean="0"/>
          </a:p>
          <a:p>
            <a:endParaRPr lang="ru-RU" u="sng" dirty="0" smtClean="0">
              <a:hlinkClick r:id="rId3" tooltip="#ДеньГероевОтечества"/>
            </a:endParaRPr>
          </a:p>
          <a:p>
            <a:endParaRPr lang="ru-RU" u="sng" dirty="0" smtClean="0">
              <a:hlinkClick r:id="rId3" tooltip="#ДеньГероевОтечества"/>
            </a:endParaRPr>
          </a:p>
          <a:p>
            <a:endParaRPr lang="ru-RU" u="sng" dirty="0" smtClean="0">
              <a:hlinkClick r:id="rId3" tooltip="#ДеньГероевОтечества"/>
            </a:endParaRPr>
          </a:p>
          <a:p>
            <a:endParaRPr lang="ru-RU" u="sng" dirty="0" smtClean="0">
              <a:hlinkClick r:id="rId3" tooltip="#ДеньГероевОтечества"/>
            </a:endParaRPr>
          </a:p>
          <a:p>
            <a:endParaRPr lang="ru-RU" u="sng" dirty="0" smtClean="0">
              <a:hlinkClick r:id="rId3" tooltip="#ДеньГероевОтечества"/>
            </a:endParaRPr>
          </a:p>
          <a:p>
            <a:endParaRPr lang="ru-RU" u="sng" dirty="0" smtClean="0">
              <a:hlinkClick r:id="rId3" tooltip="#ДеньГероевОтечества"/>
            </a:endParaRPr>
          </a:p>
          <a:p>
            <a:endParaRPr lang="ru-RU" sz="1600" u="sng" dirty="0" smtClean="0">
              <a:hlinkClick r:id="rId3" tooltip="#ДеньГероевОтечества"/>
            </a:endParaRPr>
          </a:p>
          <a:p>
            <a:r>
              <a:rPr lang="ru-RU" u="sng" dirty="0" smtClean="0">
                <a:hlinkClick r:id="rId3" tooltip="#ДеньГероевОтечества"/>
              </a:rPr>
              <a:t>#</a:t>
            </a:r>
            <a:r>
              <a:rPr lang="ru-RU" u="sng" dirty="0" err="1" smtClean="0">
                <a:hlinkClick r:id="rId3" tooltip="#ДеньГероевОтечества"/>
              </a:rPr>
              <a:t>ДеньГероевОтечества</a:t>
            </a:r>
            <a:endParaRPr lang="ru-RU" b="0" dirty="0" smtClean="0"/>
          </a:p>
          <a:p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658019" y="2745581"/>
            <a:ext cx="363855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4822825" y="2750344"/>
            <a:ext cx="3686175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-September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день знаний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1512</TotalTime>
  <Words>127</Words>
  <Application>Microsoft Office PowerPoint</Application>
  <PresentationFormat>Экран (4:3)</PresentationFormat>
  <Paragraphs>99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Arial</vt:lpstr>
      <vt:lpstr>Calibri</vt:lpstr>
      <vt:lpstr>Times New Roman</vt:lpstr>
      <vt:lpstr>1-September</vt:lpstr>
      <vt:lpstr>день знаний</vt:lpstr>
      <vt:lpstr>Муниципальное бюджетное общеобразовательное учреждение«Сизовская средняя школа»  Сакского района Республики Крым</vt:lpstr>
      <vt:lpstr>МБОУ «Сизовская средняя    школа» Сакского района Республики Крым</vt:lpstr>
      <vt:lpstr>Мои воспитанники…</vt:lpstr>
      <vt:lpstr> Гражданское и патриотическое воспитание </vt:lpstr>
      <vt:lpstr>  Гражданское и патриотическое воспитание </vt:lpstr>
      <vt:lpstr>Гражданское и патриотическое воспитание </vt:lpstr>
      <vt:lpstr>  Гражданское и патриотическое воспитание </vt:lpstr>
      <vt:lpstr>Классный час «Герои всех времен»</vt:lpstr>
      <vt:lpstr>  Гражданское и патриотическое воспитание </vt:lpstr>
      <vt:lpstr>Акция «Сила книги»,проведённая в сельской библиотеке </vt:lpstr>
      <vt:lpstr> Летняя тематическая площадка - онлайн </vt:lpstr>
      <vt:lpstr> Летняя тематическая площадка - онлайн </vt:lpstr>
      <vt:lpstr>Летняя тематическая площадка - онлайн </vt:lpstr>
      <vt:lpstr>  Летняя тематическая площадка - онлайн </vt:lpstr>
      <vt:lpstr>  Летняя тематическая площадка - онлайн </vt:lpstr>
      <vt:lpstr>Спасибо за внимание! 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Настя</dc:creator>
  <cp:lastModifiedBy>1</cp:lastModifiedBy>
  <cp:revision>544</cp:revision>
  <dcterms:created xsi:type="dcterms:W3CDTF">2014-01-17T22:42:17Z</dcterms:created>
  <dcterms:modified xsi:type="dcterms:W3CDTF">2021-10-18T07:13:14Z</dcterms:modified>
</cp:coreProperties>
</file>